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82" r:id="rId7"/>
    <p:sldId id="283" r:id="rId8"/>
    <p:sldId id="284" r:id="rId9"/>
    <p:sldId id="281" r:id="rId10"/>
    <p:sldId id="260" r:id="rId11"/>
    <p:sldId id="261" r:id="rId12"/>
    <p:sldId id="276" r:id="rId13"/>
    <p:sldId id="264" r:id="rId14"/>
    <p:sldId id="265" r:id="rId15"/>
    <p:sldId id="277" r:id="rId16"/>
    <p:sldId id="270" r:id="rId17"/>
    <p:sldId id="271" r:id="rId18"/>
    <p:sldId id="274" r:id="rId19"/>
    <p:sldId id="275" r:id="rId20"/>
  </p:sldIdLst>
  <p:sldSz cx="12192000" cy="6858000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Franklin Gothic" panose="020B0604020202020204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Mono" panose="00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iGL/VGO7i8agjLZ+b0xxTeXcn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AD1"/>
    <a:srgbClr val="00A4F6"/>
    <a:srgbClr val="FF8BAC"/>
    <a:srgbClr val="CBC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68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1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8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6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43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 rot="10800000" flipH="1">
            <a:off x="1" y="3086"/>
            <a:ext cx="646784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2" y="10"/>
            <a:ext cx="6281423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>
  <p:cSld name="OBJEC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Título y objetos 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0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5" name="Google Shape;115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seño personalizado">
  <p:cSld name="8_Diseño personalizad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 txBox="1">
            <a:spLocks noGrp="1"/>
          </p:cNvSpPr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/>
          <p:nvPr/>
        </p:nvSpPr>
        <p:spPr>
          <a:xfrm>
            <a:off x="-3851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10272195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11294124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30" name="Google Shape;30;p2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1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441023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1462952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6" name="Google Shape;36;p27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7"/>
          <p:cNvSpPr/>
          <p:nvPr/>
        </p:nvSpPr>
        <p:spPr>
          <a:xfrm>
            <a:off x="10819315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2183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5" name="Google Shape;55;p31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Google Shape;56;p31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60" name="Google Shape;60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" name="Google Shape;61;p32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 dirty="0"/>
              <a:t>Ingeniería de Requisitos</a:t>
            </a:r>
            <a:br>
              <a:rPr lang="es-ES" sz="3600" dirty="0"/>
            </a:br>
            <a:r>
              <a:rPr lang="es-ES" sz="3600" dirty="0"/>
              <a:t>Evaluación N°1</a:t>
            </a:r>
            <a:endParaRPr sz="3600" dirty="0"/>
          </a:p>
        </p:txBody>
      </p:sp>
      <p:sp>
        <p:nvSpPr>
          <p:cNvPr id="145" name="Google Shape;145;p1"/>
          <p:cNvSpPr>
            <a:spLocks noGrp="1"/>
          </p:cNvSpPr>
          <p:nvPr>
            <p:ph type="subTitle" idx="1"/>
          </p:nvPr>
        </p:nvSpPr>
        <p:spPr>
          <a:xfrm>
            <a:off x="1315862" y="5753502"/>
            <a:ext cx="5283748" cy="6935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182875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 dirty="0"/>
              <a:t>RQY1101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Requisitos del Proyecto</a:t>
            </a:r>
            <a:endParaRPr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dk1"/>
                </a:solidFill>
              </a:rPr>
              <a:t>Requisitos Funcionales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dk1"/>
                </a:solidFill>
              </a:rPr>
              <a:t>Requisitos No Funcionales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52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Propuesta de Planificación</a:t>
            </a:r>
            <a:endParaRPr sz="2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>
            <a:spLocks noGrp="1"/>
          </p:cNvSpPr>
          <p:nvPr>
            <p:ph type="title" idx="4294967295"/>
          </p:nvPr>
        </p:nvSpPr>
        <p:spPr>
          <a:xfrm>
            <a:off x="4810199" y="372772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tx1"/>
                </a:solidFill>
              </a:rPr>
              <a:t>Definición del Equipo de Trabajo</a:t>
            </a:r>
            <a:endParaRPr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 idx="4294967295"/>
          </p:nvPr>
        </p:nvSpPr>
        <p:spPr>
          <a:xfrm>
            <a:off x="4754880" y="441053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b="1" dirty="0">
                <a:solidFill>
                  <a:schemeClr val="dk1"/>
                </a:solidFill>
              </a:rPr>
              <a:t>Resumen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 idx="4294967295"/>
          </p:nvPr>
        </p:nvSpPr>
        <p:spPr>
          <a:xfrm>
            <a:off x="3691890" y="482918"/>
            <a:ext cx="422592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b="1" dirty="0">
                <a:solidFill>
                  <a:schemeClr val="dk1"/>
                </a:solidFill>
              </a:rPr>
              <a:t>Preguntas , Conclusiones y reflexiones</a:t>
            </a:r>
            <a:endParaRPr dirty="0"/>
          </a:p>
        </p:txBody>
      </p:sp>
      <p:pic>
        <p:nvPicPr>
          <p:cNvPr id="271" name="Google Shape;271;p20" descr="http://www.clipartroo.com/images/33/group-talking-clipart-338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7998" y="146716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4294967295"/>
          </p:nvPr>
        </p:nvSpPr>
        <p:spPr>
          <a:xfrm>
            <a:off x="340713" y="3011446"/>
            <a:ext cx="6096000" cy="264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Sección</a:t>
            </a:r>
            <a:r>
              <a:rPr lang="en-US" sz="2400" b="1" dirty="0">
                <a:solidFill>
                  <a:schemeClr val="tx1"/>
                </a:solidFill>
              </a:rPr>
              <a:t>: 004D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err="1">
                <a:solidFill>
                  <a:schemeClr val="tx1"/>
                </a:solidFill>
              </a:rPr>
              <a:t>Docente</a:t>
            </a:r>
            <a:r>
              <a:rPr lang="en-US" sz="2400" b="1" dirty="0">
                <a:solidFill>
                  <a:schemeClr val="tx1"/>
                </a:solidFill>
              </a:rPr>
              <a:t>: Carlos Delgado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Grupo Nº: n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 err="1">
                <a:solidFill>
                  <a:schemeClr val="tx1"/>
                </a:solidFill>
              </a:rPr>
              <a:t>Integrantes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Benjamin Aguero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Luciano Garrido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Renata Orellana</a:t>
            </a:r>
            <a:endParaRPr b="1" dirty="0">
              <a:solidFill>
                <a:schemeClr val="tx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103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21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Ámbito del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Descripción General del Proyecto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101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Perspectiva del Producto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Funciones del Producto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Características de los Usuarios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4345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A06B26220EBB4D9BE65A30CA11F66E" ma:contentTypeVersion="8" ma:contentTypeDescription="Crear nuevo documento." ma:contentTypeScope="" ma:versionID="25dc6ea6ee4932863acba52416416e6a">
  <xsd:schema xmlns:xsd="http://www.w3.org/2001/XMLSchema" xmlns:xs="http://www.w3.org/2001/XMLSchema" xmlns:p="http://schemas.microsoft.com/office/2006/metadata/properties" xmlns:ns2="98c3be56-881a-4563-8baf-71e8c4e814b5" targetNamespace="http://schemas.microsoft.com/office/2006/metadata/properties" ma:root="true" ma:fieldsID="d410e17be569f50158ca6944ee4d10fc" ns2:_="">
    <xsd:import namespace="98c3be56-881a-4563-8baf-71e8c4e814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3be56-881a-4563-8baf-71e8c4e81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18CC97-CB02-40FC-9838-1583EAFB83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7CFE8C-657F-47D4-8DF4-842230B12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DB09D5-1778-4737-A31C-AF624434D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c3be56-881a-4563-8baf-71e8c4e814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82</Words>
  <Application>Microsoft Office PowerPoint</Application>
  <PresentationFormat>Panorámica</PresentationFormat>
  <Paragraphs>20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Roboto Mono</vt:lpstr>
      <vt:lpstr>Calibri</vt:lpstr>
      <vt:lpstr>Bebas Neue</vt:lpstr>
      <vt:lpstr>Roboto Condensed</vt:lpstr>
      <vt:lpstr>Franklin Gothic</vt:lpstr>
      <vt:lpstr>Arial</vt:lpstr>
      <vt:lpstr>Tema de Office</vt:lpstr>
      <vt:lpstr>Ingeniería de Requisitos Evaluación N°1</vt:lpstr>
      <vt:lpstr>Presentación de PowerPoint</vt:lpstr>
      <vt:lpstr>Introducción</vt:lpstr>
      <vt:lpstr>Entorno de negocio</vt:lpstr>
      <vt:lpstr>Ámbito del Sistema</vt:lpstr>
      <vt:lpstr>Descripción General del Proyecto</vt:lpstr>
      <vt:lpstr>Entorno de negocio</vt:lpstr>
      <vt:lpstr>Funciones del Producto</vt:lpstr>
      <vt:lpstr>Características de los Usuarios</vt:lpstr>
      <vt:lpstr>Requisitos del Proyecto</vt:lpstr>
      <vt:lpstr>Requisitos Funcionales</vt:lpstr>
      <vt:lpstr>Requisitos No Funcionales</vt:lpstr>
      <vt:lpstr>Propuesta de Planificación</vt:lpstr>
      <vt:lpstr>Definición del Equipo de Trabajo</vt:lpstr>
      <vt:lpstr>Resumen</vt:lpstr>
      <vt:lpstr>Preguntas , Conclusiones y reflexiones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Ágil</dc:title>
  <dc:creator>Francisca Navarro</dc:creator>
  <cp:lastModifiedBy>rena orellana</cp:lastModifiedBy>
  <cp:revision>14</cp:revision>
  <dcterms:modified xsi:type="dcterms:W3CDTF">2025-09-03T16:32:43Z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0x010100F8A06B26220EBB4D9BE65A30CA11F66E</vt:lpwstr>
  </property>
</Properties>
</file>